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DM Sans" pitchFamily="2" charset="0"/>
      <p:regular r:id="rId15"/>
      <p:bold r:id="rId16"/>
      <p:italic r:id="rId17"/>
    </p:embeddedFont>
    <p:embeddedFont>
      <p:font typeface="PT Serif" panose="020A0603040505020204" pitchFamily="18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01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rive.google.com/file/d/1tEgMSzZDAfpDLxSCsB8yLpzKsmvdIfSP/view?usp=shar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2" y="0"/>
            <a:ext cx="593244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530"/>
            <a:ext cx="7736893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Optimizing Inventory Management &amp; Profitability for Samastipur Electronics</a:t>
            </a:r>
            <a:endParaRPr lang="en-US" sz="4650" b="1" dirty="0"/>
          </a:p>
        </p:txBody>
      </p:sp>
      <p:sp>
        <p:nvSpPr>
          <p:cNvPr id="5" name="Text 2"/>
          <p:cNvSpPr/>
          <p:nvPr/>
        </p:nvSpPr>
        <p:spPr>
          <a:xfrm>
            <a:off x="793790" y="3145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Harsh Kumar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| Roll No.: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22f3001316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|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20-04-2025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8377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70040" y="5820847"/>
            <a:ext cx="12205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2C7697-16BF-03D2-F1D0-9E99C2AD66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6049" y="3508594"/>
            <a:ext cx="7356773" cy="41745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9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Pricing &amp; Bundling Strategies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81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Pricing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18992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 AC and Fridge prices during peak seasons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81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Bundling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41899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INR 300 discount on AC + Mobile Accessories bundles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6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Expected Impact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2687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Margin improvement of 5–6%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90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Recommendations: Action Plan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877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214568"/>
            <a:ext cx="38665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Liquidate Slow-Moving Stock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7227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Free INR 3.5L capital from ACs and Fridges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86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75453"/>
            <a:ext cx="42643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Increase High-Margin Inventory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0836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100+ Mobile Accessories for December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952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36337"/>
            <a:ext cx="33544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Launch Loyalty Programs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4444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high-value customers to boost revenue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74050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Expected Outcomes &amp; Q&amp;A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Gross Margin Growth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10–15% increase expected post-implementation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4526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Capital Freed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4234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INR 3.5L available for reinvestment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4526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Reduced Stockouts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42341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inventory management during peak seasons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0178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You!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436876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Q&amp;A Invitation: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I’m happy to address any questions!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C4EE30-758B-5100-8502-3F382935C177}"/>
              </a:ext>
            </a:extLst>
          </p:cNvPr>
          <p:cNvSpPr txBox="1"/>
          <p:nvPr/>
        </p:nvSpPr>
        <p:spPr>
          <a:xfrm>
            <a:off x="546410" y="211874"/>
            <a:ext cx="7315200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650" dirty="0">
                <a:latin typeface="PT Serif" panose="020A0603040505020204" pitchFamily="18" charset="0"/>
              </a:rPr>
              <a:t>About </a:t>
            </a:r>
            <a:r>
              <a:rPr lang="en-US" sz="4650" dirty="0" err="1">
                <a:latin typeface="PT Serif" panose="020A0603040505020204" pitchFamily="18" charset="0"/>
              </a:rPr>
              <a:t>Samastipur</a:t>
            </a:r>
            <a:r>
              <a:rPr lang="en-US" sz="4650" dirty="0">
                <a:latin typeface="PT Serif" panose="020A0603040505020204" pitchFamily="18" charset="0"/>
              </a:rPr>
              <a:t> Electronics</a:t>
            </a:r>
          </a:p>
          <a:p>
            <a:pPr>
              <a:buNone/>
            </a:pPr>
            <a:endParaRPr lang="en-US" sz="1600" dirty="0">
              <a:latin typeface="PT Serif" panose="020A060304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T Serif" panose="020A060304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A small-scale electronics retail business located in </a:t>
            </a:r>
            <a:r>
              <a:rPr lang="en-US" sz="2000" dirty="0" err="1">
                <a:latin typeface="PT Serif" panose="020A0603040505020204" pitchFamily="18" charset="0"/>
              </a:rPr>
              <a:t>Samastipur</a:t>
            </a:r>
            <a:r>
              <a:rPr lang="en-US" sz="2000" dirty="0">
                <a:latin typeface="PT Serif" panose="020A0603040505020204" pitchFamily="18" charset="0"/>
              </a:rPr>
              <a:t>, Bihar, India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T Serif" panose="020A060304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Operates on a B2C model, serving local customers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T Serif" panose="020A060304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Product range includes: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Air Conditioners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Refrigerators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Fans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Mobile Phones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erif" panose="020A0603040505020204" pitchFamily="18" charset="0"/>
              </a:rPr>
              <a:t>Other electronic appliances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356EB-DC12-75BE-B1A8-ACA0BD65D6A0}"/>
              </a:ext>
            </a:extLst>
          </p:cNvPr>
          <p:cNvSpPr txBox="1"/>
          <p:nvPr/>
        </p:nvSpPr>
        <p:spPr>
          <a:xfrm>
            <a:off x="312234" y="6166624"/>
            <a:ext cx="6356195" cy="189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489710" lvl="0" indent="-342900" fontAlgn="base">
              <a:lnSpc>
                <a:spcPct val="127000"/>
              </a:lnSpc>
              <a:spcAft>
                <a:spcPts val="61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IN" sz="18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PT Serif" panose="020A060304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Letter from organization in letter head with stamp and sign  </a:t>
            </a:r>
          </a:p>
          <a:p>
            <a:pPr marL="6350" indent="-6350">
              <a:lnSpc>
                <a:spcPct val="127000"/>
              </a:lnSpc>
              <a:spcAft>
                <a:spcPts val="5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PT Serif" panose="020A0603040505020204" pitchFamily="18" charset="0"/>
                <a:ea typeface="Times New Roman" panose="02020603050405020304" pitchFamily="18" charset="0"/>
              </a:rPr>
              <a:t>Link:- </a:t>
            </a:r>
            <a:r>
              <a:rPr lang="en-IN" sz="1800" u="sng" kern="100" dirty="0">
                <a:solidFill>
                  <a:srgbClr val="954F7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https://drive.google.com/file/d/1tEgMSzZDAfpDLxSCsB8yLpzKsmvdIfSP/vie </a:t>
            </a:r>
            <a:r>
              <a:rPr lang="en-IN" sz="1800" u="sng" kern="100" dirty="0" err="1">
                <a:solidFill>
                  <a:srgbClr val="954F7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w?usp</a:t>
            </a:r>
            <a:r>
              <a:rPr lang="en-IN" sz="1800" u="sng" kern="100" dirty="0">
                <a:solidFill>
                  <a:srgbClr val="954F7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=sharing</a:t>
            </a:r>
            <a:r>
              <a:rPr lang="en-IN" sz="180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BBD06E-4246-DC66-6957-9731A704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28" y="261937"/>
            <a:ext cx="7961971" cy="7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4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16452" y="1410335"/>
            <a:ext cx="686709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Statement: Key Challenges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507004" y="3172262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507004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Cash Flow Blockage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396311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INR 34.7L tied in slow-moving ACs and Fridges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318688" y="3099069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0398681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 Leakage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98681" y="396311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Low-margin products dominate stock, high-margin understocked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5732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004" y="624042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D47853-26A1-F9CC-6AC4-6A8CB9A2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270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9F179C-AD45-0A5A-F5E0-409DF6B399EB}"/>
              </a:ext>
            </a:extLst>
          </p:cNvPr>
          <p:cNvSpPr txBox="1"/>
          <p:nvPr/>
        </p:nvSpPr>
        <p:spPr>
          <a:xfrm>
            <a:off x="133815" y="412595"/>
            <a:ext cx="13526429" cy="80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340" dirty="0">
                <a:solidFill>
                  <a:srgbClr val="020202"/>
                </a:solidFill>
                <a:latin typeface="PT Serif" pitchFamily="34" charset="0"/>
              </a:rPr>
              <a:t>         Data Collection and Statistics Description</a:t>
            </a:r>
            <a:endParaRPr lang="en-US" sz="43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50B6-133B-A533-EF2D-3023F90F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1199641"/>
            <a:ext cx="12645482" cy="2706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2D62B-CEC7-2D69-5C0F-4F3C14EF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5" y="3824868"/>
            <a:ext cx="10025122" cy="41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79884"/>
            <a:ext cx="6124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Methodology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19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319457"/>
            <a:ext cx="37597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Inventory Turnover Analysis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Ratio of COGS to average inventory levels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672483"/>
            <a:ext cx="38560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Profitability-Turnover Matrix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309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Quadrant-based product prioritization approach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SARIMA Forecasting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demand prediction model for December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785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78535"/>
            <a:ext cx="32099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Segmentation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RFM analysis identifying revenue-driving segments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90" y="341834"/>
            <a:ext cx="75223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Inventory Turnover Analysis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47380" y="1885909"/>
            <a:ext cx="29852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Slow-Moving Products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15833" y="22579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ACs turnover: 0.3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5833" y="27363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Fridges turnover: 0.5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47380" y="36067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Fast-Moving Products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415833" y="40378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Mobiles turnover: 1.2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55595" y="48832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Impact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247380" y="53749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holding costs: INR 24.5K for AC stock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EBD7F-EB71-0325-2358-7E2B0562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00" y="1358629"/>
            <a:ext cx="8364437" cy="6084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7793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Profitability-Turnover Matrix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Star Products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Accessories: 30% margin, high turnover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Cash Traps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ACs: 6.94% margin, low turnover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791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5791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Recommendation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0873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Liquidate low-margin, slow-moving items promptly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0BA859-10C2-4547-1640-98AD6EB8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7" y="490654"/>
            <a:ext cx="5613446" cy="6902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78182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SARIMA Demand Forecasting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Insight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Projected 10% December demand surge in Mobile Accessories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Limitations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Short 3-month dataset, model validated with RMSE 6.25, MAE 4.82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809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Segmentation (RFM Analysis)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40959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364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High-Value Segment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14456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 customers contributing 50% of revenue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0959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36407"/>
            <a:ext cx="31712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Medium-Value Segment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281" y="414456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120 customers identified with upsell potential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508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0589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loyalty programs targeting top customers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7A00FE-34AF-B3E0-F83C-F4D833B3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25" y="970156"/>
            <a:ext cx="6320075" cy="62558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393</Words>
  <Application>Microsoft Office PowerPoint</Application>
  <PresentationFormat>Custom</PresentationFormat>
  <Paragraphs>92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DM Sans</vt:lpstr>
      <vt:lpstr>Arial</vt:lpstr>
      <vt:lpstr>PT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kumar</cp:lastModifiedBy>
  <cp:revision>2</cp:revision>
  <dcterms:created xsi:type="dcterms:W3CDTF">2025-04-20T05:50:58Z</dcterms:created>
  <dcterms:modified xsi:type="dcterms:W3CDTF">2025-04-20T07:17:00Z</dcterms:modified>
</cp:coreProperties>
</file>